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6BC00-055B-4CD3-BBA4-12FA7016EADF}" type="datetimeFigureOut">
              <a:rPr lang="hr-HR" smtClean="0"/>
              <a:t>26.1.2026.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789A6-B42E-490A-A3E1-878C64584F8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515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89A6-B42E-490A-A3E1-878C64584F82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9733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2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6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05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0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944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8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1/26/2026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4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1/26/2026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1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9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2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73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93" name="Picture 3" descr="Coloured pencils inside a pencil holder which is on top of a wood table">
            <a:extLst>
              <a:ext uri="{FF2B5EF4-FFF2-40B4-BE49-F238E27FC236}">
                <a16:creationId xmlns:a16="http://schemas.microsoft.com/office/drawing/2014/main" id="{DECCD83F-8B57-C83C-300D-DBA9B7FF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AF644DA-30B1-D31E-8801-9B62424A1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326" y="2072660"/>
            <a:ext cx="7560292" cy="2712679"/>
          </a:xfrm>
        </p:spPr>
        <p:txBody>
          <a:bodyPr anchor="ctr">
            <a:normAutofit/>
          </a:bodyPr>
          <a:lstStyle/>
          <a:p>
            <a:pPr algn="ctr"/>
            <a:r>
              <a:rPr lang="hr-HR" sz="4000" dirty="0">
                <a:solidFill>
                  <a:srgbClr val="FFFFFF"/>
                </a:solidFill>
                <a:latin typeface="Bookman Old Style" panose="02050604050505020204" pitchFamily="18" charset="0"/>
              </a:rPr>
              <a:t>3DMA Finalni projekt</a:t>
            </a:r>
            <a:br>
              <a:rPr lang="hr-HR" sz="4000" dirty="0">
                <a:solidFill>
                  <a:srgbClr val="FFFFFF"/>
                </a:solidFill>
                <a:latin typeface="Bookman Old Style" panose="02050604050505020204" pitchFamily="18" charset="0"/>
              </a:rPr>
            </a:br>
            <a:br>
              <a:rPr lang="hr-HR" sz="4000" dirty="0">
                <a:solidFill>
                  <a:srgbClr val="FFFFFF"/>
                </a:solidFill>
                <a:latin typeface="Bookman Old Style" panose="02050604050505020204" pitchFamily="18" charset="0"/>
              </a:rPr>
            </a:br>
            <a:r>
              <a:rPr lang="hr-HR" sz="4000" dirty="0">
                <a:solidFill>
                  <a:srgbClr val="FFFFFF"/>
                </a:solidFill>
                <a:latin typeface="Bookman Old Style" panose="02050604050505020204" pitchFamily="18" charset="0"/>
              </a:rPr>
              <a:t>  </a:t>
            </a:r>
            <a:r>
              <a:rPr lang="hr-HR" sz="4000" i="1" dirty="0">
                <a:solidFill>
                  <a:schemeClr val="bg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Max &amp; </a:t>
            </a:r>
            <a:r>
              <a:rPr lang="hr-HR" sz="4000" i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The</a:t>
            </a:r>
            <a:r>
              <a:rPr lang="hr-HR" sz="4000" i="1" dirty="0">
                <a:solidFill>
                  <a:schemeClr val="bg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 Office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5B8EB-C8DD-E579-2093-D182FC5B0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753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558E168-B9A4-8B45-C344-408A0EEF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Osvjetljenje</a:t>
            </a:r>
          </a:p>
        </p:txBody>
      </p:sp>
      <p:pic>
        <p:nvPicPr>
          <p:cNvPr id="5" name="Rezervirano mjesto sadržaja 4" descr="Slika na kojoj se prikazuje snimka zaslona, Multimedijski softver, grafički softver, igra za PC&#10;&#10;Sadržaj generiran uz AI možda nije točan.">
            <a:extLst>
              <a:ext uri="{FF2B5EF4-FFF2-40B4-BE49-F238E27FC236}">
                <a16:creationId xmlns:a16="http://schemas.microsoft.com/office/drawing/2014/main" id="{B1CF387B-774F-5CBC-5B39-29D0EC6F4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03" y="77843"/>
            <a:ext cx="7972132" cy="4505980"/>
          </a:xfrm>
        </p:spPr>
      </p:pic>
      <p:pic>
        <p:nvPicPr>
          <p:cNvPr id="7" name="Slika 6" descr="Slika na kojoj se prikazuje tekst, snimka zaslona, Multimedijski softver, softver&#10;&#10;Sadržaj generiran uz AI možda nije točan.">
            <a:extLst>
              <a:ext uri="{FF2B5EF4-FFF2-40B4-BE49-F238E27FC236}">
                <a16:creationId xmlns:a16="http://schemas.microsoft.com/office/drawing/2014/main" id="{49592E40-F461-A786-2414-741492B21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1" y="77844"/>
            <a:ext cx="8410470" cy="6558484"/>
          </a:xfrm>
          <a:prstGeom prst="rect">
            <a:avLst/>
          </a:prstGeom>
        </p:spPr>
      </p:pic>
      <p:pic>
        <p:nvPicPr>
          <p:cNvPr id="9" name="Slika 8" descr="Slika na kojoj se prikazuje snimka zaslona, igra za PC, namještaj, crtić&#10;&#10;Sadržaj generiran uz AI možda nije točan.">
            <a:extLst>
              <a:ext uri="{FF2B5EF4-FFF2-40B4-BE49-F238E27FC236}">
                <a16:creationId xmlns:a16="http://schemas.microsoft.com/office/drawing/2014/main" id="{A3EDBD28-C7F2-DA1E-AD96-076478CD1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46" y="77843"/>
            <a:ext cx="8410470" cy="65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F3496C-8F49-3435-8025-BE49E489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Animacije</a:t>
            </a:r>
          </a:p>
        </p:txBody>
      </p:sp>
      <p:pic>
        <p:nvPicPr>
          <p:cNvPr id="5" name="Rezervirano mjesto sadržaja 4" descr="Slika na kojoj se prikazuje snimka zaslona, Multimedijski softver, grafički softver, softver&#10;&#10;Sadržaj generiran uz AI možda nije točan.">
            <a:extLst>
              <a:ext uri="{FF2B5EF4-FFF2-40B4-BE49-F238E27FC236}">
                <a16:creationId xmlns:a16="http://schemas.microsoft.com/office/drawing/2014/main" id="{1623E2B8-E838-4586-4F6B-019201A95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4746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0625FD6-C639-BCAC-055A-0F05A198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3" y="1144379"/>
            <a:ext cx="10890929" cy="1097280"/>
          </a:xfrm>
        </p:spPr>
        <p:txBody>
          <a:bodyPr>
            <a:normAutofit/>
          </a:bodyPr>
          <a:lstStyle/>
          <a:p>
            <a:r>
              <a:rPr lang="hr-HR" dirty="0"/>
              <a:t>Rezultat</a:t>
            </a:r>
          </a:p>
        </p:txBody>
      </p:sp>
      <p:pic>
        <p:nvPicPr>
          <p:cNvPr id="5" name="Rezervirano mjesto sadržaja 4" descr="Slika na kojoj se prikazuje namještaj, crtić, polica, igra za PC&#10;&#10;Sadržaj generiran uz AI možda nije točan.">
            <a:extLst>
              <a:ext uri="{FF2B5EF4-FFF2-40B4-BE49-F238E27FC236}">
                <a16:creationId xmlns:a16="http://schemas.microsoft.com/office/drawing/2014/main" id="{4F93C1A9-4AAE-9847-EE44-8EE5850A9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47367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adržaja 2">
            <a:extLst>
              <a:ext uri="{FF2B5EF4-FFF2-40B4-BE49-F238E27FC236}">
                <a16:creationId xmlns:a16="http://schemas.microsoft.com/office/drawing/2014/main" id="{9C41890F-2C51-C74F-6760-C793E971F81F}"/>
              </a:ext>
            </a:extLst>
          </p:cNvPr>
          <p:cNvSpPr txBox="1">
            <a:spLocks/>
          </p:cNvSpPr>
          <p:nvPr/>
        </p:nvSpPr>
        <p:spPr>
          <a:xfrm>
            <a:off x="650535" y="2935752"/>
            <a:ext cx="10890928" cy="35661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r-H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hr-HR" dirty="0"/>
          </a:p>
          <a:p>
            <a:pPr marL="0" indent="0" algn="ctr">
              <a:buFont typeface="Arial" panose="020B0604020202020204" pitchFamily="34" charset="0"/>
              <a:buNone/>
            </a:pPr>
            <a:endParaRPr lang="hr-HR" sz="6600" dirty="0">
              <a:latin typeface="Viner Hand ITC" panose="03070502030502020203" pitchFamily="66" charset="0"/>
              <a:cs typeface="Dreaming Outloud Script Pro" panose="020F0502020204030204" pitchFamily="66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r-HR" sz="6600" dirty="0">
                <a:latin typeface="Viner Hand ITC" panose="03070502030502020203" pitchFamily="66" charset="0"/>
                <a:cs typeface="Dreaming Outloud Script Pro" panose="020F0502020204030204" pitchFamily="66" charset="0"/>
              </a:rPr>
              <a:t>Hvala na pažnji!</a:t>
            </a:r>
          </a:p>
        </p:txBody>
      </p:sp>
      <p:pic>
        <p:nvPicPr>
          <p:cNvPr id="3" name="Slika 2" descr="Slika na kojoj se prikazuje crtić, igračka, kunić, u dvorani&#10;&#10;Sadržaj generiran uz AI možda nije točan.">
            <a:extLst>
              <a:ext uri="{FF2B5EF4-FFF2-40B4-BE49-F238E27FC236}">
                <a16:creationId xmlns:a16="http://schemas.microsoft.com/office/drawing/2014/main" id="{291C4B96-221F-74DF-ED4F-8816ED453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14" y="356088"/>
            <a:ext cx="7807569" cy="456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2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5AE170C-C3E0-772D-6225-B7EA052E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6" y="1241224"/>
            <a:ext cx="10890929" cy="1097280"/>
          </a:xfrm>
        </p:spPr>
        <p:txBody>
          <a:bodyPr>
            <a:normAutofit/>
          </a:bodyPr>
          <a:lstStyle/>
          <a:p>
            <a:r>
              <a:rPr lang="hr-HR" sz="5400" dirty="0"/>
              <a:t>Sažetak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14E1E9C-0909-8DA8-5734-164ED3BCC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36" y="2338504"/>
            <a:ext cx="10890928" cy="3619844"/>
          </a:xfrm>
        </p:spPr>
        <p:txBody>
          <a:bodyPr>
            <a:normAutofit/>
          </a:bodyPr>
          <a:lstStyle/>
          <a:p>
            <a:r>
              <a:rPr lang="hr-HR" sz="2800" dirty="0"/>
              <a:t>Modeliranje lika i </a:t>
            </a:r>
            <a:r>
              <a:rPr lang="hr-HR" sz="2800" dirty="0" err="1"/>
              <a:t>rigging</a:t>
            </a:r>
            <a:endParaRPr lang="hr-HR" sz="2800" dirty="0"/>
          </a:p>
          <a:p>
            <a:r>
              <a:rPr lang="hr-HR" sz="2800" dirty="0"/>
              <a:t>Scena</a:t>
            </a:r>
          </a:p>
          <a:p>
            <a:r>
              <a:rPr lang="hr-HR" sz="2800" dirty="0"/>
              <a:t>Osvjetljenje</a:t>
            </a:r>
          </a:p>
          <a:p>
            <a:r>
              <a:rPr lang="hr-HR" sz="2800" dirty="0"/>
              <a:t>Animacije i kamera</a:t>
            </a:r>
          </a:p>
          <a:p>
            <a:r>
              <a:rPr lang="hr-HR" sz="2800" dirty="0"/>
              <a:t>Rezultat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3367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4528EF-6636-6CCF-9CCF-56F4DE5F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5626"/>
            <a:ext cx="10890929" cy="1097280"/>
          </a:xfrm>
        </p:spPr>
        <p:txBody>
          <a:bodyPr/>
          <a:lstStyle/>
          <a:p>
            <a:r>
              <a:rPr lang="hr-HR" dirty="0"/>
              <a:t>Modeliranje lika</a:t>
            </a:r>
          </a:p>
        </p:txBody>
      </p:sp>
      <p:pic>
        <p:nvPicPr>
          <p:cNvPr id="5" name="Rezervirano mjesto sadržaja 4" descr="Slika na kojoj se prikazuje snimka zaslona, grafički softver, Multimedijski softver, 3D modeliranje&#10;&#10;Sadržaj generiran uz AI možda nije točan.">
            <a:extLst>
              <a:ext uri="{FF2B5EF4-FFF2-40B4-BE49-F238E27FC236}">
                <a16:creationId xmlns:a16="http://schemas.microsoft.com/office/drawing/2014/main" id="{6C4E44AA-4B46-5A34-AE84-72790EE2B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97" y="0"/>
            <a:ext cx="9656466" cy="5478748"/>
          </a:xfrm>
        </p:spPr>
      </p:pic>
      <p:pic>
        <p:nvPicPr>
          <p:cNvPr id="7" name="Slika 6" descr="Slika na kojoj se prikazuje u dvorani, četkica za zube&#10;&#10;Sadržaj generiran uz AI možda nije točan.">
            <a:extLst>
              <a:ext uri="{FF2B5EF4-FFF2-40B4-BE49-F238E27FC236}">
                <a16:creationId xmlns:a16="http://schemas.microsoft.com/office/drawing/2014/main" id="{E82A563B-962B-A7CE-E079-FBFFA46B5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85" y="844062"/>
            <a:ext cx="7213199" cy="60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A934560-5726-A2DB-D1E9-32EAED7B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Modeliranje lika</a:t>
            </a:r>
          </a:p>
        </p:txBody>
      </p:sp>
      <p:pic>
        <p:nvPicPr>
          <p:cNvPr id="5" name="Rezervirano mjesto sadržaja 4" descr="Slika na kojoj se prikazuje crtić, osmijeh&#10;&#10;Sadržaj generiran uz AI možda nije točan.">
            <a:extLst>
              <a:ext uri="{FF2B5EF4-FFF2-40B4-BE49-F238E27FC236}">
                <a16:creationId xmlns:a16="http://schemas.microsoft.com/office/drawing/2014/main" id="{20B36CDA-637E-C49F-83E3-902902424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2" y="394398"/>
            <a:ext cx="10726788" cy="6069203"/>
          </a:xfrm>
        </p:spPr>
      </p:pic>
    </p:spTree>
    <p:extLst>
      <p:ext uri="{BB962C8B-B14F-4D97-AF65-F5344CB8AC3E}">
        <p14:creationId xmlns:p14="http://schemas.microsoft.com/office/powerpoint/2010/main" val="3449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 descr="Slika na kojoj se prikazuje kunić, Kunići i zečevi, crtić, domaći kunić&#10;&#10;Sadržaj generiran uz AI možda nije točan.">
            <a:extLst>
              <a:ext uri="{FF2B5EF4-FFF2-40B4-BE49-F238E27FC236}">
                <a16:creationId xmlns:a16="http://schemas.microsoft.com/office/drawing/2014/main" id="{58034122-3491-06E3-FC65-AC6EEABBF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8"/>
          <a:stretch>
            <a:fillRect/>
          </a:stretch>
        </p:blipFill>
        <p:spPr>
          <a:xfrm>
            <a:off x="432619" y="0"/>
            <a:ext cx="5476568" cy="6858000"/>
          </a:xfrm>
          <a:prstGeom prst="rect">
            <a:avLst/>
          </a:prstGeom>
        </p:spPr>
      </p:pic>
      <p:pic>
        <p:nvPicPr>
          <p:cNvPr id="4" name="Slika 3" descr="Slika na kojoj se prikazuje umjetničko djelo&#10;&#10;Sadržaj generiran uz AI možda nije točan.">
            <a:extLst>
              <a:ext uri="{FF2B5EF4-FFF2-40B4-BE49-F238E27FC236}">
                <a16:creationId xmlns:a16="http://schemas.microsoft.com/office/drawing/2014/main" id="{3DC0B07B-ED26-FD43-08A0-90C534387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383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5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055FAB-78FB-D5D8-D82C-585D30AA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222419"/>
            <a:ext cx="10890929" cy="1097280"/>
          </a:xfrm>
        </p:spPr>
        <p:txBody>
          <a:bodyPr/>
          <a:lstStyle/>
          <a:p>
            <a:r>
              <a:rPr lang="hr-HR" dirty="0"/>
              <a:t>Scena – polica s knjigama</a:t>
            </a:r>
          </a:p>
        </p:txBody>
      </p:sp>
      <p:pic>
        <p:nvPicPr>
          <p:cNvPr id="5" name="Rezervirano mjesto sadržaja 4" descr="Slika na kojoj se prikazuje knjiga, stavljanje na policu, komoda s knjigama, u dvorani&#10;&#10;Sadržaj generiran uz AI možda nije točan.">
            <a:extLst>
              <a:ext uri="{FF2B5EF4-FFF2-40B4-BE49-F238E27FC236}">
                <a16:creationId xmlns:a16="http://schemas.microsoft.com/office/drawing/2014/main" id="{DD9052AF-F699-8B7F-7E49-257430328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98" y="197487"/>
            <a:ext cx="5125197" cy="6463026"/>
          </a:xfrm>
        </p:spPr>
      </p:pic>
      <p:pic>
        <p:nvPicPr>
          <p:cNvPr id="7" name="Slika 6" descr="Slika na kojoj se prikazuje snimka zaslona, grafički softver, Multimedijski softver, softver&#10;&#10;Sadržaj generiran uz AI možda nije točan.">
            <a:extLst>
              <a:ext uri="{FF2B5EF4-FFF2-40B4-BE49-F238E27FC236}">
                <a16:creationId xmlns:a16="http://schemas.microsoft.com/office/drawing/2014/main" id="{0EEFBA6B-87DE-0539-AB9E-39178C2A9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04" y="1899140"/>
            <a:ext cx="8220456" cy="48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1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692A175-6118-1D43-7D75-CA73FA91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Scena - pano</a:t>
            </a:r>
          </a:p>
        </p:txBody>
      </p:sp>
      <p:pic>
        <p:nvPicPr>
          <p:cNvPr id="5" name="Rezervirano mjesto sadržaja 4" descr="Slika na kojoj se prikazuje tekst, snimka zaslona, Multimedijski softver, softver&#10;&#10;Sadržaj generiran uz AI možda nije točan.">
            <a:extLst>
              <a:ext uri="{FF2B5EF4-FFF2-40B4-BE49-F238E27FC236}">
                <a16:creationId xmlns:a16="http://schemas.microsoft.com/office/drawing/2014/main" id="{83B96D76-FD24-8ECD-2FD0-88557F85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894" y="706224"/>
            <a:ext cx="7918100" cy="5726540"/>
          </a:xfrm>
        </p:spPr>
      </p:pic>
      <p:pic>
        <p:nvPicPr>
          <p:cNvPr id="7" name="Slika 6" descr="Slika na kojoj se prikazuje snimka zaslona, tekst, grafički softver, Multimedijski softver&#10;&#10;Sadržaj generiran uz AI možda nije točan.">
            <a:extLst>
              <a:ext uri="{FF2B5EF4-FFF2-40B4-BE49-F238E27FC236}">
                <a16:creationId xmlns:a16="http://schemas.microsoft.com/office/drawing/2014/main" id="{4453E4F6-0431-62B0-767B-CFCB36983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1" y="2135873"/>
            <a:ext cx="7918100" cy="4506494"/>
          </a:xfrm>
          <a:prstGeom prst="rect">
            <a:avLst/>
          </a:prstGeom>
        </p:spPr>
      </p:pic>
      <p:pic>
        <p:nvPicPr>
          <p:cNvPr id="9" name="Slika 8" descr="Slika na kojoj se prikazuje tekst, Trokut, ploča za prikaz, osoba&#10;&#10;Sadržaj generiran uz AI možda nije točan.">
            <a:extLst>
              <a:ext uri="{FF2B5EF4-FFF2-40B4-BE49-F238E27FC236}">
                <a16:creationId xmlns:a16="http://schemas.microsoft.com/office/drawing/2014/main" id="{11F37FFE-D3E8-5E27-1C38-048E6BE28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673DD6-C52C-7504-69C5-770C8614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130441"/>
            <a:ext cx="10890929" cy="1097280"/>
          </a:xfrm>
        </p:spPr>
        <p:txBody>
          <a:bodyPr>
            <a:normAutofit/>
          </a:bodyPr>
          <a:lstStyle/>
          <a:p>
            <a:r>
              <a:rPr lang="hr-HR" sz="3600" dirty="0"/>
              <a:t>Scena – Radni stol i stolica</a:t>
            </a:r>
          </a:p>
        </p:txBody>
      </p:sp>
      <p:pic>
        <p:nvPicPr>
          <p:cNvPr id="5" name="Rezervirano mjesto sadržaja 4" descr="Slika na kojoj se prikazuje snimka zaslona, dizajn&#10;&#10;Sadržaj generiran uz AI možda nije točan.">
            <a:extLst>
              <a:ext uri="{FF2B5EF4-FFF2-40B4-BE49-F238E27FC236}">
                <a16:creationId xmlns:a16="http://schemas.microsoft.com/office/drawing/2014/main" id="{C7C7651E-EAF4-76DB-9973-E7D251562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734" y="1213479"/>
            <a:ext cx="5896531" cy="5611362"/>
          </a:xfrm>
        </p:spPr>
      </p:pic>
      <p:pic>
        <p:nvPicPr>
          <p:cNvPr id="7" name="Slika 6" descr="Slika na kojoj se prikazuje namještaj, stolica, dizajn&#10;&#10;Sadržaj generiran uz AI možda nije točan.">
            <a:extLst>
              <a:ext uri="{FF2B5EF4-FFF2-40B4-BE49-F238E27FC236}">
                <a16:creationId xmlns:a16="http://schemas.microsoft.com/office/drawing/2014/main" id="{89B1DC61-FB43-F93C-B6B4-C636F2A82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62" y="1899138"/>
            <a:ext cx="5028946" cy="49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1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7ABE6D8-5538-6B10-133E-53FD29A73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401" y="1022413"/>
            <a:ext cx="10890929" cy="1097280"/>
          </a:xfrm>
        </p:spPr>
        <p:txBody>
          <a:bodyPr>
            <a:normAutofit/>
          </a:bodyPr>
          <a:lstStyle/>
          <a:p>
            <a:r>
              <a:rPr lang="hr-HR" sz="3200" dirty="0"/>
              <a:t>Scena – </a:t>
            </a:r>
            <a:br>
              <a:rPr lang="hr-HR" sz="3200" dirty="0"/>
            </a:br>
            <a:r>
              <a:rPr lang="hr-HR" sz="3200" dirty="0"/>
              <a:t>ventilator i </a:t>
            </a:r>
            <a:r>
              <a:rPr lang="hr-HR" sz="3200" dirty="0" err="1"/>
              <a:t>box</a:t>
            </a:r>
            <a:r>
              <a:rPr lang="hr-HR" sz="3200" dirty="0"/>
              <a:t> scena</a:t>
            </a:r>
          </a:p>
        </p:txBody>
      </p:sp>
      <p:pic>
        <p:nvPicPr>
          <p:cNvPr id="5" name="Rezervirano mjesto sadržaja 4" descr="Slika na kojoj se prikazuje snimka zaslona, crtić, umjetničko djelo&#10;&#10;Sadržaj generiran uz AI možda nije točan.">
            <a:extLst>
              <a:ext uri="{FF2B5EF4-FFF2-40B4-BE49-F238E27FC236}">
                <a16:creationId xmlns:a16="http://schemas.microsoft.com/office/drawing/2014/main" id="{34049866-6EE2-C845-5201-AA9A727C4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2" y="2119693"/>
            <a:ext cx="5514344" cy="4538853"/>
          </a:xfrm>
        </p:spPr>
      </p:pic>
      <p:pic>
        <p:nvPicPr>
          <p:cNvPr id="7" name="Slika 6" descr="Slika na kojoj se prikazuje snimka zaslona, Multimedijski softver, igra za PC, grafički softver&#10;&#10;Sadržaj generiran uz AI možda nije točan.">
            <a:extLst>
              <a:ext uri="{FF2B5EF4-FFF2-40B4-BE49-F238E27FC236}">
                <a16:creationId xmlns:a16="http://schemas.microsoft.com/office/drawing/2014/main" id="{07F3C14E-D1D8-BCBD-40A1-BBA046800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75"/>
          <a:stretch>
            <a:fillRect/>
          </a:stretch>
        </p:blipFill>
        <p:spPr>
          <a:xfrm>
            <a:off x="4501662" y="199454"/>
            <a:ext cx="7620000" cy="64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1069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54</Words>
  <Application>Microsoft Office PowerPoint</Application>
  <PresentationFormat>Široki zaslon</PresentationFormat>
  <Paragraphs>21</Paragraphs>
  <Slides>13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13</vt:i4>
      </vt:variant>
    </vt:vector>
  </HeadingPairs>
  <TitlesOfParts>
    <vt:vector size="20" baseType="lpstr">
      <vt:lpstr>Aptos</vt:lpstr>
      <vt:lpstr>Arial</vt:lpstr>
      <vt:lpstr>Avenir Next LT Pro</vt:lpstr>
      <vt:lpstr>Bookman Old Style</vt:lpstr>
      <vt:lpstr>Grandview Display</vt:lpstr>
      <vt:lpstr>Viner Hand ITC</vt:lpstr>
      <vt:lpstr>DashVTI</vt:lpstr>
      <vt:lpstr>3DMA Finalni projekt    Max &amp; The Office</vt:lpstr>
      <vt:lpstr>Sažetak</vt:lpstr>
      <vt:lpstr>Modeliranje lika</vt:lpstr>
      <vt:lpstr>Modeliranje lika</vt:lpstr>
      <vt:lpstr>PowerPoint prezentacija</vt:lpstr>
      <vt:lpstr>Scena – polica s knjigama</vt:lpstr>
      <vt:lpstr>Scena - pano</vt:lpstr>
      <vt:lpstr>Scena – Radni stol i stolica</vt:lpstr>
      <vt:lpstr>Scena –  ventilator i box scena</vt:lpstr>
      <vt:lpstr>Osvjetljenje</vt:lpstr>
      <vt:lpstr>Animacije</vt:lpstr>
      <vt:lpstr>Rezultat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Maksimilijan Hižman</dc:creator>
  <cp:lastModifiedBy>Maksimilijan Hižman</cp:lastModifiedBy>
  <cp:revision>32</cp:revision>
  <dcterms:created xsi:type="dcterms:W3CDTF">2026-01-26T11:34:58Z</dcterms:created>
  <dcterms:modified xsi:type="dcterms:W3CDTF">2026-01-26T12:24:18Z</dcterms:modified>
</cp:coreProperties>
</file>